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media/image2.jpeg" ContentType="image/jpeg"/>
  <Override PartName="/ppt/media/image9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7.png" ContentType="image/png"/>
  <Override PartName="/ppt/media/image3.png" ContentType="image/png"/>
  <Override PartName="/ppt/media/image1.png" ContentType="image/png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_rels/presentation.xml.rels" ContentType="application/vnd.openxmlformats-package.relationships+xml"/>
  <Override PartName="/customXml/itemProps3.xml" ContentType="application/vnd.openxmlformats-officedocument.customXml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7559675" cy="10691812"/>
</p:presentation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1.xml"/><Relationship Id="rId16" Type="http://schemas.openxmlformats.org/officeDocument/2006/relationships/customXml" Target="../customXml/item1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080" cy="612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080" cy="612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080" cy="612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080" cy="612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9181440" y="-8640"/>
            <a:ext cx="3006720" cy="686592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603360" y="-8640"/>
            <a:ext cx="2587680" cy="686592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8932320" y="3048120"/>
            <a:ext cx="3259080" cy="380916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9334440" y="-8640"/>
            <a:ext cx="2853720" cy="686592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10898640" y="-8640"/>
            <a:ext cx="1289520" cy="686592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10938960" y="-8640"/>
            <a:ext cx="1249200" cy="686592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10371600" y="3589920"/>
            <a:ext cx="1816560" cy="326736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0" y="4013280"/>
            <a:ext cx="447840" cy="28440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Line 1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Line 1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9181440" y="-8640"/>
            <a:ext cx="3006720" cy="686592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" name="CustomShape 14"/>
          <p:cNvSpPr/>
          <p:nvPr/>
        </p:nvSpPr>
        <p:spPr>
          <a:xfrm>
            <a:off x="9603360" y="-8640"/>
            <a:ext cx="2587680" cy="686592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" name="CustomShape 15"/>
          <p:cNvSpPr/>
          <p:nvPr/>
        </p:nvSpPr>
        <p:spPr>
          <a:xfrm>
            <a:off x="8932320" y="3048120"/>
            <a:ext cx="3259080" cy="380916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" name="CustomShape 16"/>
          <p:cNvSpPr/>
          <p:nvPr/>
        </p:nvSpPr>
        <p:spPr>
          <a:xfrm>
            <a:off x="9334440" y="-8640"/>
            <a:ext cx="2853720" cy="686592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" name="CustomShape 17"/>
          <p:cNvSpPr/>
          <p:nvPr/>
        </p:nvSpPr>
        <p:spPr>
          <a:xfrm>
            <a:off x="10898640" y="-8640"/>
            <a:ext cx="1289520" cy="686592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" name="CustomShape 18"/>
          <p:cNvSpPr/>
          <p:nvPr/>
        </p:nvSpPr>
        <p:spPr>
          <a:xfrm>
            <a:off x="10938960" y="-8640"/>
            <a:ext cx="1249200" cy="686592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10371600" y="3589920"/>
            <a:ext cx="1816560" cy="326736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" name="CustomShape 20"/>
          <p:cNvSpPr/>
          <p:nvPr/>
        </p:nvSpPr>
        <p:spPr>
          <a:xfrm rot="10800000">
            <a:off x="1685160" y="11331720"/>
            <a:ext cx="842040" cy="5665320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" name="PlaceHolder 2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9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0" name="CustomShape 3"/>
          <p:cNvSpPr/>
          <p:nvPr/>
        </p:nvSpPr>
        <p:spPr>
          <a:xfrm>
            <a:off x="9181440" y="-8640"/>
            <a:ext cx="3006720" cy="686592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1" name="CustomShape 4"/>
          <p:cNvSpPr/>
          <p:nvPr/>
        </p:nvSpPr>
        <p:spPr>
          <a:xfrm>
            <a:off x="9603360" y="-8640"/>
            <a:ext cx="2587680" cy="686592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2" name="CustomShape 5"/>
          <p:cNvSpPr/>
          <p:nvPr/>
        </p:nvSpPr>
        <p:spPr>
          <a:xfrm>
            <a:off x="8932320" y="3048120"/>
            <a:ext cx="3259080" cy="380916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3" name="CustomShape 6"/>
          <p:cNvSpPr/>
          <p:nvPr/>
        </p:nvSpPr>
        <p:spPr>
          <a:xfrm>
            <a:off x="9334440" y="-8640"/>
            <a:ext cx="2853720" cy="686592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4" name="CustomShape 7"/>
          <p:cNvSpPr/>
          <p:nvPr/>
        </p:nvSpPr>
        <p:spPr>
          <a:xfrm>
            <a:off x="10898640" y="-8640"/>
            <a:ext cx="1289520" cy="686592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5" name="CustomShape 8"/>
          <p:cNvSpPr/>
          <p:nvPr/>
        </p:nvSpPr>
        <p:spPr>
          <a:xfrm>
            <a:off x="10938960" y="-8640"/>
            <a:ext cx="1249200" cy="686592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6" name="CustomShape 9"/>
          <p:cNvSpPr/>
          <p:nvPr/>
        </p:nvSpPr>
        <p:spPr>
          <a:xfrm>
            <a:off x="10371600" y="3589920"/>
            <a:ext cx="1816560" cy="326736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7" name="CustomShape 10"/>
          <p:cNvSpPr/>
          <p:nvPr/>
        </p:nvSpPr>
        <p:spPr>
          <a:xfrm>
            <a:off x="0" y="4013280"/>
            <a:ext cx="447840" cy="28440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8" name="PlaceHolder 1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1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7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8" name="CustomShape 3"/>
          <p:cNvSpPr/>
          <p:nvPr/>
        </p:nvSpPr>
        <p:spPr>
          <a:xfrm>
            <a:off x="9181440" y="-8640"/>
            <a:ext cx="3006720" cy="686592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9" name="CustomShape 4"/>
          <p:cNvSpPr/>
          <p:nvPr/>
        </p:nvSpPr>
        <p:spPr>
          <a:xfrm>
            <a:off x="9603360" y="-8640"/>
            <a:ext cx="2587680" cy="686592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0" name="CustomShape 5"/>
          <p:cNvSpPr/>
          <p:nvPr/>
        </p:nvSpPr>
        <p:spPr>
          <a:xfrm>
            <a:off x="8932320" y="3048120"/>
            <a:ext cx="3259080" cy="380916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1" name="CustomShape 6"/>
          <p:cNvSpPr/>
          <p:nvPr/>
        </p:nvSpPr>
        <p:spPr>
          <a:xfrm>
            <a:off x="9334440" y="-8640"/>
            <a:ext cx="2853720" cy="686592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2" name="CustomShape 7"/>
          <p:cNvSpPr/>
          <p:nvPr/>
        </p:nvSpPr>
        <p:spPr>
          <a:xfrm>
            <a:off x="10898640" y="-8640"/>
            <a:ext cx="1289520" cy="686592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3" name="CustomShape 8"/>
          <p:cNvSpPr/>
          <p:nvPr/>
        </p:nvSpPr>
        <p:spPr>
          <a:xfrm>
            <a:off x="10938960" y="-8640"/>
            <a:ext cx="1249200" cy="686592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4" name="CustomShape 9"/>
          <p:cNvSpPr/>
          <p:nvPr/>
        </p:nvSpPr>
        <p:spPr>
          <a:xfrm>
            <a:off x="10371600" y="3589920"/>
            <a:ext cx="1816560" cy="326736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5" name="CustomShape 10"/>
          <p:cNvSpPr/>
          <p:nvPr/>
        </p:nvSpPr>
        <p:spPr>
          <a:xfrm>
            <a:off x="0" y="4013280"/>
            <a:ext cx="447840" cy="28440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6" name="PlaceHolder 1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1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1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6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7" name="CustomShape 3"/>
          <p:cNvSpPr/>
          <p:nvPr/>
        </p:nvSpPr>
        <p:spPr>
          <a:xfrm>
            <a:off x="9181440" y="-8640"/>
            <a:ext cx="3006720" cy="686592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8" name="CustomShape 4"/>
          <p:cNvSpPr/>
          <p:nvPr/>
        </p:nvSpPr>
        <p:spPr>
          <a:xfrm>
            <a:off x="9603360" y="-8640"/>
            <a:ext cx="2587680" cy="686592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9" name="CustomShape 5"/>
          <p:cNvSpPr/>
          <p:nvPr/>
        </p:nvSpPr>
        <p:spPr>
          <a:xfrm>
            <a:off x="8932320" y="3048120"/>
            <a:ext cx="3259080" cy="380916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0" name="CustomShape 6"/>
          <p:cNvSpPr/>
          <p:nvPr/>
        </p:nvSpPr>
        <p:spPr>
          <a:xfrm>
            <a:off x="9334440" y="-8640"/>
            <a:ext cx="2853720" cy="686592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1" name="CustomShape 7"/>
          <p:cNvSpPr/>
          <p:nvPr/>
        </p:nvSpPr>
        <p:spPr>
          <a:xfrm>
            <a:off x="10898640" y="-8640"/>
            <a:ext cx="1289520" cy="686592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2" name="CustomShape 8"/>
          <p:cNvSpPr/>
          <p:nvPr/>
        </p:nvSpPr>
        <p:spPr>
          <a:xfrm>
            <a:off x="10938960" y="-8640"/>
            <a:ext cx="1249200" cy="686592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3" name="CustomShape 9"/>
          <p:cNvSpPr/>
          <p:nvPr/>
        </p:nvSpPr>
        <p:spPr>
          <a:xfrm>
            <a:off x="10371600" y="3589920"/>
            <a:ext cx="1816560" cy="326736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4" name="CustomShape 10"/>
          <p:cNvSpPr/>
          <p:nvPr/>
        </p:nvSpPr>
        <p:spPr>
          <a:xfrm>
            <a:off x="0" y="4013280"/>
            <a:ext cx="447840" cy="28440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5" name="PlaceHolder 1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1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png"/><Relationship Id="rId10" Type="http://schemas.openxmlformats.org/officeDocument/2006/relationships/slideLayout" Target="../slideLayouts/slideLayout2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s://zs2.powiatszczycienski.pl/14033,Rocznica-uchwalenia-Konstytucji-3-Maja.html" TargetMode="External"/><Relationship Id="rId2" Type="http://schemas.openxmlformats.org/officeDocument/2006/relationships/hyperlink" Target="https://chwalazapomniana.pl/ojcowie-konstytucji-czyli-10-tworcow-konstytucji-3-maja/" TargetMode="External"/><Relationship Id="rId3" Type="http://schemas.openxmlformats.org/officeDocument/2006/relationships/hyperlink" Target="https://polskatimes.pl/zdrajca-czy-postac-tragiczna-niekonczacy-sie-spor-o-stanislawa-augusta-poniatowskiego/ar/3847691" TargetMode="External"/><Relationship Id="rId4" Type="http://schemas.openxmlformats.org/officeDocument/2006/relationships/hyperlink" Target="https://www.europeana.eu/pl/item/094041/_nnmWWSW" TargetMode="External"/><Relationship Id="rId5" Type="http://schemas.openxmlformats.org/officeDocument/2006/relationships/hyperlink" Target="https://dzieje.pl/aktualnosci/200-rocznica-smierci-hugona-kollataja" TargetMode="External"/><Relationship Id="rId6" Type="http://schemas.openxmlformats.org/officeDocument/2006/relationships/hyperlink" Target="http://www.bg.agh.edu.pl/STASZIC/index.php?m=03-4" TargetMode="External"/><Relationship Id="rId7" Type="http://schemas.openxmlformats.org/officeDocument/2006/relationships/hyperlink" Target="http://malachowianka.plock.org.pl/stare_strony/01-02/patron.html" TargetMode="External"/><Relationship Id="rId8" Type="http://schemas.openxmlformats.org/officeDocument/2006/relationships/hyperlink" Target="https://www.wilanow-palac.pl/potocki_stanislaw_kostka.html" TargetMode="External"/><Relationship Id="rId9" Type="http://schemas.openxmlformats.org/officeDocument/2006/relationships/hyperlink" Target="https://sciaga.pl/tekst/67734-68-konstytucja_3_maja_postanowienia_reformy_sejmu_ugrupowania" TargetMode="External"/><Relationship Id="rId10" Type="http://schemas.openxmlformats.org/officeDocument/2006/relationships/hyperlink" Target="https://www.tvp.info/51539082/monety-kolekcjonerskie-polska-i-litwa-uczcza-rocznice-uchwalenia-konstytucji-3-maja" TargetMode="External"/><Relationship Id="rId11" Type="http://schemas.openxmlformats.org/officeDocument/2006/relationships/hyperlink" Target="https://zapytaj.onet.pl/Category/002,019/2,19568982,Opisz_przyczyny_i_skutki_uchwalenia_konstytucji_3_majaprosze.html" TargetMode="External"/><Relationship Id="rId12" Type="http://schemas.openxmlformats.org/officeDocument/2006/relationships/hyperlink" Target="http://plonsk24.pl/aktualnosc-10-2980-konstytucja_3_maja_przemilczana_i.html" TargetMode="External"/><Relationship Id="rId13" Type="http://schemas.openxmlformats.org/officeDocument/2006/relationships/hyperlink" Target="https://historia.wprost.pl/10372292/blad-rosji-doprowadzil-do-uchwalenia-konstytucji-3-maja-jak-wygladaly-obrady-sejmu-wielkiego.html" TargetMode="External"/><Relationship Id="rId14" Type="http://schemas.openxmlformats.org/officeDocument/2006/relationships/hyperlink" Target="https://culture.pl/pl/tworca/julian-ursyn-niemcewicz" TargetMode="External"/><Relationship Id="rId15" Type="http://schemas.openxmlformats.org/officeDocument/2006/relationships/hyperlink" Target="https://www.wilanow-palac.pl/ignacy_potocki.html" TargetMode="External"/><Relationship Id="rId16" Type="http://schemas.openxmlformats.org/officeDocument/2006/relationships/hyperlink" Target="http://www.pobiedziska.pl/dzien-flagi-rp-swieto-konstytucji-3-maja/" TargetMode="External"/><Relationship Id="rId17" Type="http://schemas.openxmlformats.org/officeDocument/2006/relationships/hyperlink" Target="https://trybun.org.pl/2016/05/03/konstytucja-3-maja/" TargetMode="External"/><Relationship Id="rId18" Type="http://schemas.openxmlformats.org/officeDocument/2006/relationships/hyperlink" Target="http://agad.gov.pl/wp-content/uploads/2018/12/Konstytucja-3-maja_PL-v4.pdf" TargetMode="External"/><Relationship Id="rId19" Type="http://schemas.openxmlformats.org/officeDocument/2006/relationships/hyperlink" Target="https://wpolityce.pl/polityka/156464-nieodpowiedzialny-patriotyzm-na-czym-polegal-blad-tworcow-konstytucji-3-maja" TargetMode="External"/><Relationship Id="rId20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Obraz 3" descr=""/>
          <p:cNvPicPr/>
          <p:nvPr/>
        </p:nvPicPr>
        <p:blipFill>
          <a:blip r:embed="rId1"/>
          <a:srcRect l="11110" t="0" r="0" b="0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sp>
        <p:nvSpPr>
          <p:cNvPr id="204" name="CustomShape 1"/>
          <p:cNvSpPr/>
          <p:nvPr/>
        </p:nvSpPr>
        <p:spPr>
          <a:xfrm rot="10800000">
            <a:off x="1685160" y="11331720"/>
            <a:ext cx="842040" cy="5665320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5" name="CustomShape 2"/>
          <p:cNvSpPr/>
          <p:nvPr/>
        </p:nvSpPr>
        <p:spPr>
          <a:xfrm>
            <a:off x="3684600" y="0"/>
            <a:ext cx="7314480" cy="685728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6" name="Line 3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7" name="Line 4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8" name="CustomShape 5"/>
          <p:cNvSpPr/>
          <p:nvPr/>
        </p:nvSpPr>
        <p:spPr>
          <a:xfrm>
            <a:off x="9181440" y="-8640"/>
            <a:ext cx="3006720" cy="686592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9" name="CustomShape 6"/>
          <p:cNvSpPr/>
          <p:nvPr/>
        </p:nvSpPr>
        <p:spPr>
          <a:xfrm>
            <a:off x="9603360" y="-8640"/>
            <a:ext cx="2587680" cy="686592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0" name="CustomShape 7"/>
          <p:cNvSpPr/>
          <p:nvPr/>
        </p:nvSpPr>
        <p:spPr>
          <a:xfrm>
            <a:off x="8932320" y="3048120"/>
            <a:ext cx="3259080" cy="380916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1" name="CustomShape 8"/>
          <p:cNvSpPr/>
          <p:nvPr/>
        </p:nvSpPr>
        <p:spPr>
          <a:xfrm>
            <a:off x="4704120" y="1678680"/>
            <a:ext cx="4569120" cy="236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r>
              <a:rPr b="1" i="1" lang="pl-PL" sz="54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Georgia"/>
                <a:ea typeface="Trebuchet MS"/>
              </a:rPr>
              <a:t>Witaj Maj, piękny Maj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9"/>
          <p:cNvSpPr/>
          <p:nvPr/>
        </p:nvSpPr>
        <p:spPr>
          <a:xfrm>
            <a:off x="4700880" y="4050720"/>
            <a:ext cx="4572360" cy="109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90000"/>
              </a:lnSpc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Konstytucja 3 Maja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90000"/>
              </a:lnSpc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1791 r.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10"/>
          <p:cNvSpPr/>
          <p:nvPr/>
        </p:nvSpPr>
        <p:spPr>
          <a:xfrm>
            <a:off x="9334440" y="-8640"/>
            <a:ext cx="2853720" cy="686592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4" name="CustomShape 11"/>
          <p:cNvSpPr/>
          <p:nvPr/>
        </p:nvSpPr>
        <p:spPr>
          <a:xfrm>
            <a:off x="10898640" y="-8640"/>
            <a:ext cx="1289520" cy="686592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5" name="CustomShape 12"/>
          <p:cNvSpPr/>
          <p:nvPr/>
        </p:nvSpPr>
        <p:spPr>
          <a:xfrm>
            <a:off x="10938960" y="-8640"/>
            <a:ext cx="1249200" cy="686592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6" name="CustomShape 13"/>
          <p:cNvSpPr/>
          <p:nvPr/>
        </p:nvSpPr>
        <p:spPr>
          <a:xfrm>
            <a:off x="10371600" y="3589920"/>
            <a:ext cx="1816560" cy="326736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c3c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76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77" name="CustomShape 3"/>
          <p:cNvSpPr/>
          <p:nvPr/>
        </p:nvSpPr>
        <p:spPr>
          <a:xfrm>
            <a:off x="9181440" y="-8640"/>
            <a:ext cx="3006720" cy="686592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8" name="CustomShape 4"/>
          <p:cNvSpPr/>
          <p:nvPr/>
        </p:nvSpPr>
        <p:spPr>
          <a:xfrm>
            <a:off x="9603360" y="-8640"/>
            <a:ext cx="2587680" cy="686592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9" name="CustomShape 5"/>
          <p:cNvSpPr/>
          <p:nvPr/>
        </p:nvSpPr>
        <p:spPr>
          <a:xfrm>
            <a:off x="8932320" y="3048120"/>
            <a:ext cx="3259080" cy="380916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0" name="CustomShape 6"/>
          <p:cNvSpPr/>
          <p:nvPr/>
        </p:nvSpPr>
        <p:spPr>
          <a:xfrm>
            <a:off x="9334440" y="-8640"/>
            <a:ext cx="2853720" cy="686592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1" name="CustomShape 7"/>
          <p:cNvSpPr/>
          <p:nvPr/>
        </p:nvSpPr>
        <p:spPr>
          <a:xfrm>
            <a:off x="10898640" y="-8640"/>
            <a:ext cx="1289520" cy="686592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2" name="CustomShape 8"/>
          <p:cNvSpPr/>
          <p:nvPr/>
        </p:nvSpPr>
        <p:spPr>
          <a:xfrm>
            <a:off x="10938960" y="-8640"/>
            <a:ext cx="1249200" cy="686592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3" name="CustomShape 9"/>
          <p:cNvSpPr/>
          <p:nvPr/>
        </p:nvSpPr>
        <p:spPr>
          <a:xfrm>
            <a:off x="10371600" y="3589920"/>
            <a:ext cx="1816560" cy="326736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4" name="CustomShape 10"/>
          <p:cNvSpPr/>
          <p:nvPr/>
        </p:nvSpPr>
        <p:spPr>
          <a:xfrm rot="10800000">
            <a:off x="1685160" y="11331720"/>
            <a:ext cx="842040" cy="5665320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5" name="CustomShape 1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6" name="Line 12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87" name="Line 13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alpha val="8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88" name="CustomShape 14"/>
          <p:cNvSpPr/>
          <p:nvPr/>
        </p:nvSpPr>
        <p:spPr>
          <a:xfrm>
            <a:off x="9181440" y="-8640"/>
            <a:ext cx="3006720" cy="686592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9" name="CustomShape 15"/>
          <p:cNvSpPr/>
          <p:nvPr/>
        </p:nvSpPr>
        <p:spPr>
          <a:xfrm>
            <a:off x="9603360" y="-8640"/>
            <a:ext cx="2587680" cy="686592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0" name="CustomShape 16"/>
          <p:cNvSpPr/>
          <p:nvPr/>
        </p:nvSpPr>
        <p:spPr>
          <a:xfrm>
            <a:off x="8932320" y="3048120"/>
            <a:ext cx="3259080" cy="380916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1" name="CustomShape 17"/>
          <p:cNvSpPr/>
          <p:nvPr/>
        </p:nvSpPr>
        <p:spPr>
          <a:xfrm>
            <a:off x="9334440" y="-8640"/>
            <a:ext cx="2853720" cy="686592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2" name="CustomShape 18"/>
          <p:cNvSpPr/>
          <p:nvPr/>
        </p:nvSpPr>
        <p:spPr>
          <a:xfrm>
            <a:off x="10938960" y="-8640"/>
            <a:ext cx="1249200" cy="686592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3" name="CustomShape 19"/>
          <p:cNvSpPr/>
          <p:nvPr/>
        </p:nvSpPr>
        <p:spPr>
          <a:xfrm>
            <a:off x="10371600" y="3589920"/>
            <a:ext cx="1816560" cy="326736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4" name="CustomShape 20"/>
          <p:cNvSpPr/>
          <p:nvPr/>
        </p:nvSpPr>
        <p:spPr>
          <a:xfrm rot="10800000">
            <a:off x="1685160" y="11331720"/>
            <a:ext cx="842040" cy="5665320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5" name="CustomShape 21"/>
          <p:cNvSpPr/>
          <p:nvPr/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r>
              <a:rPr b="0" lang="pl-PL" sz="54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Koniec prezentacji</a:t>
            </a:r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push dir="u"/>
  </p:transition>
  <p:timing>
    <p:tnLst>
      <p:par>
        <p:cTn id="70" dur="indefinite" restart="never" nodeType="tmRoot">
          <p:childTnLst>
            <p:seq>
              <p:cTn id="7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Obraz 46" descr=""/>
          <p:cNvPicPr/>
          <p:nvPr/>
        </p:nvPicPr>
        <p:blipFill>
          <a:blip r:embed="rId1"/>
          <a:stretch/>
        </p:blipFill>
        <p:spPr>
          <a:xfrm>
            <a:off x="-1440" y="-4320"/>
            <a:ext cx="12196080" cy="6858720"/>
          </a:xfrm>
          <a:prstGeom prst="rect">
            <a:avLst/>
          </a:prstGeom>
          <a:ln>
            <a:noFill/>
          </a:ln>
        </p:spPr>
      </p:pic>
      <p:sp>
        <p:nvSpPr>
          <p:cNvPr id="218" name="CustomShape 1"/>
          <p:cNvSpPr/>
          <p:nvPr/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Spis treści: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121320" y="1467360"/>
            <a:ext cx="2505600" cy="1001880"/>
          </a:xfrm>
          <a:prstGeom prst="homePlate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9480" rIns="17280" tIns="34560" bIns="34560" anchor="ctr"/>
          <a:p>
            <a:pPr algn="ctr">
              <a:lnSpc>
                <a:spcPct val="90000"/>
              </a:lnSpc>
            </a:pPr>
            <a:r>
              <a:rPr b="1" lang="pl-PL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przyczyny-okoliczności powstania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2126520" y="1467360"/>
            <a:ext cx="2505600" cy="1001880"/>
          </a:xfrm>
          <a:prstGeom prst="chevron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51840" rIns="17280" tIns="34560" bIns="34560" anchor="ctr"/>
          <a:p>
            <a:pPr algn="ctr">
              <a:lnSpc>
                <a:spcPct val="90000"/>
              </a:lnSpc>
            </a:pPr>
            <a:r>
              <a:rPr b="1" lang="pl-PL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autorzy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4"/>
          <p:cNvSpPr/>
          <p:nvPr/>
        </p:nvSpPr>
        <p:spPr>
          <a:xfrm>
            <a:off x="4131360" y="1467360"/>
            <a:ext cx="2505600" cy="1001880"/>
          </a:xfrm>
          <a:prstGeom prst="chevron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51840" rIns="17280" tIns="34560" bIns="34560" anchor="ctr"/>
          <a:p>
            <a:pPr algn="ctr">
              <a:lnSpc>
                <a:spcPct val="90000"/>
              </a:lnSpc>
            </a:pPr>
            <a:r>
              <a:rPr b="1" lang="pl-PL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postanowienia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5"/>
          <p:cNvSpPr/>
          <p:nvPr/>
        </p:nvSpPr>
        <p:spPr>
          <a:xfrm>
            <a:off x="6136200" y="1467360"/>
            <a:ext cx="2505600" cy="1001880"/>
          </a:xfrm>
          <a:prstGeom prst="chevron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51840" rIns="17280" tIns="34560" bIns="34560" anchor="ctr"/>
          <a:p>
            <a:pPr algn="ctr">
              <a:lnSpc>
                <a:spcPct val="90000"/>
              </a:lnSpc>
            </a:pPr>
            <a:r>
              <a:rPr b="1" lang="pl-PL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skutki wprowadzenia Konstytucji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6"/>
          <p:cNvSpPr/>
          <p:nvPr/>
        </p:nvSpPr>
        <p:spPr>
          <a:xfrm>
            <a:off x="8141400" y="1467360"/>
            <a:ext cx="2505600" cy="1001880"/>
          </a:xfrm>
          <a:prstGeom prst="chevron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51840" rIns="17280" tIns="34560" bIns="34560" anchor="ctr"/>
          <a:p>
            <a:pPr algn="ctr">
              <a:lnSpc>
                <a:spcPct val="90000"/>
              </a:lnSpc>
            </a:pPr>
            <a:r>
              <a:rPr b="1" lang="pl-PL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znaczenie Konstytucji w późniejszych dziejach do dnia dzisiejszego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push dir="u"/>
  </p:transition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xit" presetID="16" presetSubtype="21">
                                  <p:stCondLst>
                                    <p:cond delay="0"/>
                                  </p:stCondLst>
                                  <p:childTnLst>
                                    <p:animEffect filter="barn(inVertical)" transition="out">
                                      <p:cBhvr additive="repl">
                                        <p:cTn id="8" dur="500"/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5536800" y="609480"/>
            <a:ext cx="3736440" cy="132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b="0" lang="pl-PL" sz="28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Przyczyny-okoliczności powstania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5209560" y="2160720"/>
            <a:ext cx="4063680" cy="38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 algn="just">
              <a:lnSpc>
                <a:spcPct val="9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5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Konstytucja 3 Maja została uchwalona po pierwszym rozbiorze Polski.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9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5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W kraju stacjonowało wojsko rosyjskie, a decydujący głos w sprawach państwowych należał do ambasadora rosyjskiego.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9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5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W takich okolicznościach coraz bardziej zdawano sobie sprawę z wad ustrojowych państwa i coraz powszechniejsza była też gotowość do przeprowadzenia zmian systemu władzy. W 1788 zwołano Sejm Wielki (1788-1792). Podczas jego obrad wprowadzono wiele zmian w funkcjonowaniu Rzeczypospolitej, w tym tę najważniejszą – Konstytucję.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6" name="Obraz 7" descr=""/>
          <p:cNvPicPr/>
          <p:nvPr/>
        </p:nvPicPr>
        <p:blipFill>
          <a:blip r:embed="rId1"/>
          <a:srcRect l="18986" t="0" r="14152" b="0"/>
          <a:stretch/>
        </p:blipFill>
        <p:spPr>
          <a:xfrm>
            <a:off x="0" y="0"/>
            <a:ext cx="5394240" cy="6857280"/>
          </a:xfrm>
          <a:prstGeom prst="rect">
            <a:avLst/>
          </a:prstGeom>
          <a:ln>
            <a:noFill/>
          </a:ln>
        </p:spPr>
      </p:pic>
      <p:sp>
        <p:nvSpPr>
          <p:cNvPr id="227" name="CustomShape 3"/>
          <p:cNvSpPr/>
          <p:nvPr/>
        </p:nvSpPr>
        <p:spPr>
          <a:xfrm rot="10800000">
            <a:off x="1685160" y="11331720"/>
            <a:ext cx="842040" cy="566532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ransition spd="slow">
    <p:push dir="u"/>
  </p:transition>
  <p:timing>
    <p:tnLst>
      <p:par>
        <p:cTn id="10" dur="indefinite" restart="never" nodeType="tmRoot">
          <p:childTnLst>
            <p:seq>
              <p:cTn id="11" dur="indefinite" nodeType="mainSeq"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Autorzy Konstytucji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9" name="Obraz 14" descr=""/>
          <p:cNvPicPr/>
          <p:nvPr/>
        </p:nvPicPr>
        <p:blipFill>
          <a:blip r:embed="rId1"/>
          <a:stretch/>
        </p:blipFill>
        <p:spPr>
          <a:xfrm>
            <a:off x="4912920" y="4146840"/>
            <a:ext cx="1678680" cy="2669760"/>
          </a:xfrm>
          <a:prstGeom prst="rect">
            <a:avLst/>
          </a:prstGeom>
          <a:ln>
            <a:noFill/>
          </a:ln>
        </p:spPr>
      </p:pic>
      <p:pic>
        <p:nvPicPr>
          <p:cNvPr id="230" name="Obraz 16" descr=""/>
          <p:cNvPicPr/>
          <p:nvPr/>
        </p:nvPicPr>
        <p:blipFill>
          <a:blip r:embed="rId2"/>
          <a:stretch/>
        </p:blipFill>
        <p:spPr>
          <a:xfrm>
            <a:off x="2528280" y="4187160"/>
            <a:ext cx="2054880" cy="2592720"/>
          </a:xfrm>
          <a:prstGeom prst="rect">
            <a:avLst/>
          </a:prstGeom>
          <a:ln>
            <a:noFill/>
          </a:ln>
        </p:spPr>
      </p:pic>
      <p:pic>
        <p:nvPicPr>
          <p:cNvPr id="231" name="Obraz 17" descr=""/>
          <p:cNvPicPr/>
          <p:nvPr/>
        </p:nvPicPr>
        <p:blipFill>
          <a:blip r:embed="rId3"/>
          <a:stretch/>
        </p:blipFill>
        <p:spPr>
          <a:xfrm>
            <a:off x="6876000" y="4287960"/>
            <a:ext cx="3628080" cy="2408760"/>
          </a:xfrm>
          <a:prstGeom prst="rect">
            <a:avLst/>
          </a:prstGeom>
          <a:ln>
            <a:noFill/>
          </a:ln>
        </p:spPr>
      </p:pic>
      <p:pic>
        <p:nvPicPr>
          <p:cNvPr id="232" name="Obraz 18" descr=""/>
          <p:cNvPicPr/>
          <p:nvPr/>
        </p:nvPicPr>
        <p:blipFill>
          <a:blip r:embed="rId4"/>
          <a:stretch/>
        </p:blipFill>
        <p:spPr>
          <a:xfrm>
            <a:off x="2640960" y="1221480"/>
            <a:ext cx="2172600" cy="2892240"/>
          </a:xfrm>
          <a:prstGeom prst="rect">
            <a:avLst/>
          </a:prstGeom>
          <a:ln>
            <a:noFill/>
          </a:ln>
        </p:spPr>
      </p:pic>
      <p:pic>
        <p:nvPicPr>
          <p:cNvPr id="233" name="Obraz 19" descr=""/>
          <p:cNvPicPr/>
          <p:nvPr/>
        </p:nvPicPr>
        <p:blipFill>
          <a:blip r:embed="rId5"/>
          <a:stretch/>
        </p:blipFill>
        <p:spPr>
          <a:xfrm>
            <a:off x="144360" y="4213440"/>
            <a:ext cx="2008080" cy="2567520"/>
          </a:xfrm>
          <a:prstGeom prst="rect">
            <a:avLst/>
          </a:prstGeom>
          <a:ln>
            <a:noFill/>
          </a:ln>
        </p:spPr>
      </p:pic>
      <p:pic>
        <p:nvPicPr>
          <p:cNvPr id="234" name="Obraz 20" descr=""/>
          <p:cNvPicPr/>
          <p:nvPr/>
        </p:nvPicPr>
        <p:blipFill>
          <a:blip r:embed="rId6"/>
          <a:stretch/>
        </p:blipFill>
        <p:spPr>
          <a:xfrm>
            <a:off x="7471800" y="1189800"/>
            <a:ext cx="2041920" cy="2886480"/>
          </a:xfrm>
          <a:prstGeom prst="rect">
            <a:avLst/>
          </a:prstGeom>
          <a:ln>
            <a:noFill/>
          </a:ln>
        </p:spPr>
      </p:pic>
      <p:pic>
        <p:nvPicPr>
          <p:cNvPr id="235" name="Obraz 21" descr=""/>
          <p:cNvPicPr/>
          <p:nvPr/>
        </p:nvPicPr>
        <p:blipFill>
          <a:blip r:embed="rId7"/>
          <a:stretch/>
        </p:blipFill>
        <p:spPr>
          <a:xfrm>
            <a:off x="4976280" y="1263240"/>
            <a:ext cx="2296080" cy="2802960"/>
          </a:xfrm>
          <a:prstGeom prst="rect">
            <a:avLst/>
          </a:prstGeom>
          <a:ln>
            <a:noFill/>
          </a:ln>
        </p:spPr>
      </p:pic>
      <p:pic>
        <p:nvPicPr>
          <p:cNvPr id="236" name="Obraz 24" descr=""/>
          <p:cNvPicPr/>
          <p:nvPr/>
        </p:nvPicPr>
        <p:blipFill>
          <a:blip r:embed="rId8"/>
          <a:stretch/>
        </p:blipFill>
        <p:spPr>
          <a:xfrm>
            <a:off x="86400" y="1219320"/>
            <a:ext cx="2298600" cy="2895120"/>
          </a:xfrm>
          <a:prstGeom prst="rect">
            <a:avLst/>
          </a:prstGeom>
          <a:ln>
            <a:noFill/>
          </a:ln>
        </p:spPr>
      </p:pic>
      <p:pic>
        <p:nvPicPr>
          <p:cNvPr id="237" name="Obraz 5" descr=""/>
          <p:cNvPicPr/>
          <p:nvPr/>
        </p:nvPicPr>
        <p:blipFill>
          <a:blip r:embed="rId9"/>
          <a:stretch/>
        </p:blipFill>
        <p:spPr>
          <a:xfrm>
            <a:off x="9772560" y="1272240"/>
            <a:ext cx="2231640" cy="280620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  <p:timing>
    <p:tnLst>
      <p:par>
        <p:cTn id="22" dur="indefinite" restart="never" nodeType="tmRoot">
          <p:childTnLst>
            <p:seq>
              <p:cTn id="2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5536800" y="609480"/>
            <a:ext cx="3736440" cy="132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Postanowienia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5209560" y="2049120"/>
            <a:ext cx="4175280" cy="466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 algn="just">
              <a:lnSpc>
                <a:spcPct val="9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zniesienie wolnej elekcji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9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zniesienie liberum veto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9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ograniczono rolę Senatu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9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ograniczono odrębność Korony i Wielkiego Księstwa Litewskiego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9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uznano chłopów i mieszczan za część narodu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9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gwarancja tolerancji religijnej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9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pozbawienie szlachty prawa władzy nad poddanymi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9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wprowadzono dziedziczność tronu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9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wprowadzono trójpodział władzy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9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pozbawiono praw wyborczych szlachty gołoty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9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Ustanowiono Straż Praw jako rząd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0" name="Obraz 6" descr=""/>
          <p:cNvPicPr/>
          <p:nvPr/>
        </p:nvPicPr>
        <p:blipFill>
          <a:blip r:embed="rId1"/>
          <a:srcRect l="30407" t="0" r="24957" b="0"/>
          <a:stretch/>
        </p:blipFill>
        <p:spPr>
          <a:xfrm>
            <a:off x="0" y="0"/>
            <a:ext cx="5394240" cy="6857280"/>
          </a:xfrm>
          <a:prstGeom prst="rect">
            <a:avLst/>
          </a:prstGeom>
          <a:ln>
            <a:noFill/>
          </a:ln>
        </p:spPr>
      </p:pic>
      <p:sp>
        <p:nvSpPr>
          <p:cNvPr id="241" name="CustomShape 3"/>
          <p:cNvSpPr/>
          <p:nvPr/>
        </p:nvSpPr>
        <p:spPr>
          <a:xfrm rot="10800000">
            <a:off x="1685160" y="11331720"/>
            <a:ext cx="842040" cy="566532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ransition spd="slow">
    <p:push dir="u"/>
  </p:transition>
  <p:timing>
    <p:tnLst>
      <p:par>
        <p:cTn id="24" dur="indefinite" restart="never" nodeType="tmRoot">
          <p:childTnLst>
            <p:seq>
              <p:cTn id="25" dur="indefinite" nodeType="mainSeq"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0" dur="500" fill="hold"/>
                                        <p:tgtEl>
                                          <p:spTgt spid="238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31" dur="500" fill="hold"/>
                                        <p:tgtEl>
                                          <p:spTgt spid="238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6" dur="500" fill="hold"/>
                                        <p:tgtEl>
                                          <p:spTgt spid="239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37" dur="500" fill="hold"/>
                                        <p:tgtEl>
                                          <p:spTgt spid="239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c3c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3" name="Obraz 5" descr=""/>
          <p:cNvPicPr/>
          <p:nvPr/>
        </p:nvPicPr>
        <p:blipFill>
          <a:blip r:embed="rId1"/>
          <a:srcRect l="0" t="0" r="2223" b="0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sp>
        <p:nvSpPr>
          <p:cNvPr id="244" name="CustomShape 2"/>
          <p:cNvSpPr/>
          <p:nvPr/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Skutki wprowadzenia Konstytucji</a:t>
            </a:r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677160" y="2160720"/>
            <a:ext cx="8596080" cy="38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90c226"/>
              </a:buClr>
              <a:buSzPct val="80000"/>
              <a:buFont typeface="Wingdings,Sans-Serif"/>
              <a:buChar char="Ø"/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Była rewolucją w duchu oświecenia, w celu obronienia Polskiej wolności i ograniczenia bezprawia, budowania podstaw nowego ustroju.</a:t>
            </a:r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90c226"/>
              </a:buClr>
              <a:buSzPct val="80000"/>
              <a:buFont typeface="Wingdings,Sans-Serif"/>
              <a:buChar char="Ø"/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Wzrost nastrojów patriotycznych w społeczeństwie i przekonanie o konieczności zreformowania armii i skarbu.</a:t>
            </a:r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push dir="u"/>
  </p:transition>
  <p:timing>
    <p:tnLst>
      <p:par>
        <p:cTn id="38" dur="indefinite" restart="never" nodeType="tmRoot">
          <p:childTnLst>
            <p:seq>
              <p:cTn id="39" dur="indefinite" nodeType="mainSeq"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4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4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5536800" y="609480"/>
            <a:ext cx="3736440" cy="132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b="0" lang="pl-PL" sz="25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Znaczenie Konstytucji w późniejszych dziejach do dnia dzisiejszego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5209560" y="2160720"/>
            <a:ext cx="4063680" cy="38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 algn="just">
              <a:lnSpc>
                <a:spcPct val="10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Zapoczątkowała podważanie monarchii absolutnych w Europie.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Mobilizowała do walk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 niepodległość Rzeczpospolitej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w okresie zaborów.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W 1918 r. Sejm ustawodawczy ustanowił rocznicę jej przyjęcia świętem narodowym.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Kolejne pokolenia Polaków widziały w niej akt wolnościowy.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8" name="Obraz 4" descr=""/>
          <p:cNvPicPr/>
          <p:nvPr/>
        </p:nvPicPr>
        <p:blipFill>
          <a:blip r:embed="rId1"/>
          <a:srcRect l="0" t="9004" r="0" b="13454"/>
          <a:stretch/>
        </p:blipFill>
        <p:spPr>
          <a:xfrm>
            <a:off x="0" y="0"/>
            <a:ext cx="5394240" cy="6857280"/>
          </a:xfrm>
          <a:prstGeom prst="rect">
            <a:avLst/>
          </a:prstGeom>
          <a:ln>
            <a:noFill/>
          </a:ln>
        </p:spPr>
      </p:pic>
      <p:sp>
        <p:nvSpPr>
          <p:cNvPr id="249" name="CustomShape 3"/>
          <p:cNvSpPr/>
          <p:nvPr/>
        </p:nvSpPr>
        <p:spPr>
          <a:xfrm rot="10800000">
            <a:off x="1685160" y="11331720"/>
            <a:ext cx="842040" cy="566532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ransition spd="slow">
    <p:push dir="u"/>
  </p:transition>
  <p:timing>
    <p:tnLst>
      <p:par>
        <p:cTn id="50" dur="indefinite" restart="never" nodeType="tmRoot">
          <p:childTnLst>
            <p:seq>
              <p:cTn id="51" dur="indefinite" nodeType="mainSeq">
                <p:childTnLst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56" dur="1000" fill="hold"/>
                                        <p:tgtEl>
                                          <p:spTgt spid="246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*0.70"/>
                                          </p:val>
                                        </p:tav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57" dur="1000" fill="hold"/>
                                        <p:tgtEl>
                                          <p:spTgt spid="246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8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63" dur="1000" fill="hold"/>
                                        <p:tgtEl>
                                          <p:spTgt spid="247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*0.70"/>
                                          </p:val>
                                        </p:tav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64" dur="1000" fill="hold"/>
                                        <p:tgtEl>
                                          <p:spTgt spid="247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5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Źródła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677160" y="2160720"/>
            <a:ext cx="8596080" cy="38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hlinkClick r:id="rId1"/>
              </a:rPr>
              <a:t>https://zs2.powiatszczycienski.pl/14033,Rocznica-uchwalenia-Konstytucji-3-Maja.html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hlinkClick r:id="rId2"/>
              </a:rPr>
              <a:t>https://chwalazapomniana.pl/ojcowie-konstytucji-czyli-10-tworcow-konstytucji-3-maja/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hlinkClick r:id="rId3"/>
              </a:rPr>
              <a:t>https://polskatimes.pl/zdrajca-czy-postac-tragiczna-niekonczacy-sie-spor-o-stanislawa-augusta-poniatowskiego/ar/3847691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hlinkClick r:id="rId4"/>
              </a:rPr>
              <a:t>https://www.europeana.eu/pl/item/094041/_nnmWWSW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hlinkClick r:id="rId5"/>
              </a:rPr>
              <a:t>https://dzieje.pl/aktualnosci/200-rocznica-smierci-hugona-kollataja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hlinkClick r:id="rId6"/>
              </a:rPr>
              <a:t>http://www.bg.agh.edu.pl/STASZIC/index.php?m=03-4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hlinkClick r:id="rId7"/>
              </a:rPr>
              <a:t>http://malachowianka.plock.org.pl/stare_strony/01-02/patron.html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hlinkClick r:id="rId8"/>
              </a:rPr>
              <a:t>https://www.wilanow-palac.pl/potocki_stanislaw_kostka.html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hlinkClick r:id="rId9"/>
              </a:rPr>
              <a:t>https://sciaga.pl/tekst/67734-68-konstytucja_3_maja_postanowienia_reformy_sejmu_ugrupowania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hlinkClick r:id="rId10"/>
              </a:rPr>
              <a:t>https://www.tvp.info/51539082/monety-kolekcjonerskie-polska-i-litwa-uczcza-rocznice-uchwalenia-konstytucji-3-maja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hlinkClick r:id="rId11"/>
              </a:rPr>
              <a:t>https://zapytaj.onet.pl/Category/002,019/2,19568982,Opisz_przyczyny_i_skutki_uchwalenia_konstytucji_3_majaprosze.html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hlinkClick r:id="rId12"/>
              </a:rPr>
              <a:t>http://plonsk24.pl/aktualnosc-10-2980-konstytucja_3_maja_przemilczana_i.html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hlinkClick r:id="rId13"/>
              </a:rPr>
              <a:t>https://historia.wprost.pl/10372292/blad-rosji-doprowadzil-do-uchwalenia-konstytucji-3-maja-jak-wygladaly-obrady-sejmu-wielkiego.html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hlinkClick r:id="rId14"/>
              </a:rPr>
              <a:t>https://culture.pl/pl/tworca/julian-ursyn-niemcewicz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hlinkClick r:id="rId15"/>
              </a:rPr>
              <a:t>https://www.wilanow-palac.pl/ignacy_potocki.html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hlinkClick r:id="rId16"/>
              </a:rPr>
              <a:t>http://www.pobiedziska.pl/dzien-flagi-rp-swieto-konstytucji-3-maja/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hlinkClick r:id="rId17"/>
              </a:rPr>
              <a:t>https://trybun.org.pl/2016/05/03/konstytucja-3-maja/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hlinkClick r:id="rId18"/>
              </a:rPr>
              <a:t>http://agad.gov.pl/wp-content/uploads/2018/12/Konstytucja-3-maja_PL-v4.pdf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pl-PL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hlinkClick r:id="rId19"/>
              </a:rPr>
              <a:t>https://wpolityce.pl/polityka/156464-nieodpowiedzialny-patriotyzm-na-czym-polegal-blad-tworcow-konstytucji-3-maja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0" y="5367240"/>
            <a:ext cx="8595720" cy="67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push dir="u"/>
  </p:transition>
  <p:timing>
    <p:tnLst>
      <p:par>
        <p:cTn id="66" dur="indefinite" restart="never" nodeType="tmRoot">
          <p:childTnLst>
            <p:seq>
              <p:cTn id="6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c3c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54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55" name="CustomShape 3"/>
          <p:cNvSpPr/>
          <p:nvPr/>
        </p:nvSpPr>
        <p:spPr>
          <a:xfrm>
            <a:off x="9181440" y="-8640"/>
            <a:ext cx="3006720" cy="686592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6" name="CustomShape 4"/>
          <p:cNvSpPr/>
          <p:nvPr/>
        </p:nvSpPr>
        <p:spPr>
          <a:xfrm>
            <a:off x="9603360" y="-8640"/>
            <a:ext cx="2587680" cy="686592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7" name="CustomShape 5"/>
          <p:cNvSpPr/>
          <p:nvPr/>
        </p:nvSpPr>
        <p:spPr>
          <a:xfrm>
            <a:off x="8932320" y="3048120"/>
            <a:ext cx="3259080" cy="380916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8" name="CustomShape 6"/>
          <p:cNvSpPr/>
          <p:nvPr/>
        </p:nvSpPr>
        <p:spPr>
          <a:xfrm>
            <a:off x="9334440" y="-8640"/>
            <a:ext cx="2853720" cy="686592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9" name="CustomShape 7"/>
          <p:cNvSpPr/>
          <p:nvPr/>
        </p:nvSpPr>
        <p:spPr>
          <a:xfrm>
            <a:off x="10898640" y="-8640"/>
            <a:ext cx="1289520" cy="686592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0" name="CustomShape 8"/>
          <p:cNvSpPr/>
          <p:nvPr/>
        </p:nvSpPr>
        <p:spPr>
          <a:xfrm>
            <a:off x="10938960" y="-8640"/>
            <a:ext cx="1249200" cy="686592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1" name="CustomShape 9"/>
          <p:cNvSpPr/>
          <p:nvPr/>
        </p:nvSpPr>
        <p:spPr>
          <a:xfrm>
            <a:off x="10371600" y="3589920"/>
            <a:ext cx="1816560" cy="326736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2" name="CustomShape 10"/>
          <p:cNvSpPr/>
          <p:nvPr/>
        </p:nvSpPr>
        <p:spPr>
          <a:xfrm rot="10800000">
            <a:off x="1685160" y="11331720"/>
            <a:ext cx="842040" cy="5665320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3" name="CustomShape 1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Line 12"/>
          <p:cNvSpPr/>
          <p:nvPr/>
        </p:nvSpPr>
        <p:spPr>
          <a:xfrm>
            <a:off x="1448280" y="0"/>
            <a:ext cx="1218960" cy="6858000"/>
          </a:xfrm>
          <a:prstGeom prst="line">
            <a:avLst/>
          </a:prstGeom>
          <a:ln w="9360"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65" name="Line 13"/>
          <p:cNvSpPr/>
          <p:nvPr/>
        </p:nvSpPr>
        <p:spPr>
          <a:xfrm flipH="1">
            <a:off x="66960" y="3681360"/>
            <a:ext cx="4763520" cy="3176640"/>
          </a:xfrm>
          <a:prstGeom prst="line">
            <a:avLst/>
          </a:prstGeom>
          <a:ln w="9360">
            <a:solidFill>
              <a:schemeClr val="tx1">
                <a:lumMod val="50000"/>
                <a:lumOff val="50000"/>
                <a:alpha val="8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66" name="CustomShape 14"/>
          <p:cNvSpPr/>
          <p:nvPr/>
        </p:nvSpPr>
        <p:spPr>
          <a:xfrm>
            <a:off x="1258920" y="-8640"/>
            <a:ext cx="3006720" cy="686592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7" name="CustomShape 15"/>
          <p:cNvSpPr/>
          <p:nvPr/>
        </p:nvSpPr>
        <p:spPr>
          <a:xfrm>
            <a:off x="1680840" y="-8640"/>
            <a:ext cx="2587680" cy="686592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8" name="CustomShape 16"/>
          <p:cNvSpPr/>
          <p:nvPr/>
        </p:nvSpPr>
        <p:spPr>
          <a:xfrm>
            <a:off x="1009800" y="3048120"/>
            <a:ext cx="3259080" cy="380916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9" name="CustomShape 17"/>
          <p:cNvSpPr/>
          <p:nvPr/>
        </p:nvSpPr>
        <p:spPr>
          <a:xfrm>
            <a:off x="1411920" y="-8640"/>
            <a:ext cx="2853720" cy="686592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0" name="CustomShape 18"/>
          <p:cNvSpPr/>
          <p:nvPr/>
        </p:nvSpPr>
        <p:spPr>
          <a:xfrm>
            <a:off x="2449080" y="3589920"/>
            <a:ext cx="1816560" cy="326736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1" name="CustomShape 19"/>
          <p:cNvSpPr/>
          <p:nvPr/>
        </p:nvSpPr>
        <p:spPr>
          <a:xfrm>
            <a:off x="3016440" y="-8640"/>
            <a:ext cx="9174960" cy="6865920"/>
          </a:xfrm>
          <a:custGeom>
            <a:avLst/>
            <a:gdLst/>
            <a:ahLst/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CustomShape 20"/>
          <p:cNvSpPr/>
          <p:nvPr/>
        </p:nvSpPr>
        <p:spPr>
          <a:xfrm>
            <a:off x="4419000" y="1020960"/>
            <a:ext cx="6959880" cy="284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pl-PL" sz="6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Autor </a:t>
            </a:r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21"/>
          <p:cNvSpPr/>
          <p:nvPr/>
        </p:nvSpPr>
        <p:spPr>
          <a:xfrm>
            <a:off x="4548240" y="3962160"/>
            <a:ext cx="6111360" cy="118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Jakub Krzepicki 7e</a:t>
            </a:r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22"/>
          <p:cNvSpPr/>
          <p:nvPr/>
        </p:nvSpPr>
        <p:spPr>
          <a:xfrm rot="5400000">
            <a:off x="4062960" y="3271320"/>
            <a:ext cx="219960" cy="18576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slow">
    <p:push dir="u"/>
  </p:transition>
  <p:timing>
    <p:tnLst>
      <p:par>
        <p:cTn id="68" dur="indefinite" restart="never" nodeType="tmRoot">
          <p:childTnLst>
            <p:seq>
              <p:cTn id="6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7C7E9212913D044B47560B6F1728976" ma:contentTypeVersion="7" ma:contentTypeDescription="Utwórz nowy dokument." ma:contentTypeScope="" ma:versionID="ff6687f8728af7964b1ed4ac78b3d9e0">
  <xsd:schema xmlns:xsd="http://www.w3.org/2001/XMLSchema" xmlns:xs="http://www.w3.org/2001/XMLSchema" xmlns:p="http://schemas.microsoft.com/office/2006/metadata/properties" xmlns:ns2="e2117578-7048-4a3b-9cd1-784c4e2d129c" targetNamespace="http://schemas.microsoft.com/office/2006/metadata/properties" ma:root="true" ma:fieldsID="b4348e46bfe8ec9f1088fcf265e1f1af" ns2:_="">
    <xsd:import namespace="e2117578-7048-4a3b-9cd1-784c4e2d12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17578-7048-4a3b-9cd1-784c4e2d12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4D6642-31B1-44C5-A704-3E38C6C954C6}"/>
</file>

<file path=customXml/itemProps2.xml><?xml version="1.0" encoding="utf-8"?>
<ds:datastoreItem xmlns:ds="http://schemas.openxmlformats.org/officeDocument/2006/customXml" ds:itemID="{433FD10F-B3B5-4F0E-AF55-089846B5FC79}"/>
</file>

<file path=customXml/itemProps3.xml><?xml version="1.0" encoding="utf-8"?>
<ds:datastoreItem xmlns:ds="http://schemas.openxmlformats.org/officeDocument/2006/customXml" ds:itemID="{9D020274-A6F5-4038-AFD7-52599D1A160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Application>LibreOffice/5.3.0.3$Windows_X86_64 LibreOffice_project/7074905676c47b82bbcfbea1aeefc84afe1c50e1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/>
  <dc:description/>
  <cp:lastModifiedBy/>
  <cp:revision>446</cp:revision>
  <dcterms:created xsi:type="dcterms:W3CDTF">2021-03-26T17:44:10Z</dcterms:created>
  <dcterms:modified xsi:type="dcterms:W3CDTF">2021-04-28T22:22:35Z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0x01010097C7E9212913D044B47560B6F1728976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Notes">
    <vt:i4>0</vt:i4>
  </property>
  <property fmtid="{D5CDD505-2E9C-101B-9397-08002B2CF9AE}" pid="8" name="PresentationFormat">
    <vt:lpwstr>Panoramiczny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